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68" r:id="rId3"/>
    <p:sldId id="269" r:id="rId4"/>
    <p:sldId id="270" r:id="rId5"/>
    <p:sldId id="271" r:id="rId6"/>
    <p:sldId id="265" r:id="rId7"/>
    <p:sldId id="266" r:id="rId8"/>
    <p:sldId id="272" r:id="rId9"/>
    <p:sldId id="275" r:id="rId10"/>
    <p:sldId id="274" r:id="rId11"/>
    <p:sldId id="273" r:id="rId12"/>
    <p:sldId id="267" r:id="rId13"/>
    <p:sldId id="276" r:id="rId14"/>
    <p:sldId id="260" r:id="rId15"/>
    <p:sldId id="277" r:id="rId16"/>
    <p:sldId id="278" r:id="rId17"/>
    <p:sldId id="26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662" autoAdjust="0"/>
  </p:normalViewPr>
  <p:slideViewPr>
    <p:cSldViewPr>
      <p:cViewPr varScale="1">
        <p:scale>
          <a:sx n="126" d="100"/>
          <a:sy n="126" d="100"/>
        </p:scale>
        <p:origin x="-119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941623"/>
            <a:ext cx="7207715" cy="590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65083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980728"/>
            <a:ext cx="7104789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476672"/>
            <a:ext cx="3966187" cy="2974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1723459"/>
            <a:ext cx="3923928" cy="2942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3874941"/>
            <a:ext cx="3768418" cy="2826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689694" y="591924"/>
            <a:ext cx="5834633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Занятия с носителем языка в центре «Партнёр»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643042" y="571480"/>
            <a:ext cx="5834633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Занятия с носителем языка в центре «Партнёр»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619672" y="620688"/>
            <a:ext cx="6010403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Занятия с носителем языка в центре «Партнёр»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776250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648" y="1556792"/>
            <a:ext cx="6097356" cy="4573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471067"/>
            <a:ext cx="5346785" cy="4010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7944" y="629688"/>
            <a:ext cx="4884542" cy="3663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3892" y="1340767"/>
            <a:ext cx="6642484" cy="4981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784838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296652"/>
            <a:ext cx="8244408" cy="6183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857356" y="6215082"/>
            <a:ext cx="5715040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dirty="0" smtClean="0"/>
              <a:t>Сертификаты Гёте института (уровень А1 и А2)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643698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82" t="31767" r="27405" b="10646"/>
          <a:stretch/>
        </p:blipFill>
        <p:spPr>
          <a:xfrm>
            <a:off x="179512" y="397989"/>
            <a:ext cx="4326341" cy="3949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44" t="16916" r="35247"/>
          <a:stretch/>
        </p:blipFill>
        <p:spPr>
          <a:xfrm>
            <a:off x="4417199" y="576794"/>
            <a:ext cx="2329446" cy="3779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620" t="16517" r="32537"/>
          <a:stretch/>
        </p:blipFill>
        <p:spPr>
          <a:xfrm>
            <a:off x="6633689" y="599580"/>
            <a:ext cx="2510311" cy="3756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5853" y="3338775"/>
            <a:ext cx="4537577" cy="3403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314" t="8410" r="31791"/>
          <a:stretch/>
        </p:blipFill>
        <p:spPr>
          <a:xfrm>
            <a:off x="196287" y="3356784"/>
            <a:ext cx="2075546" cy="3486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448" t="44975" r="43582"/>
          <a:stretch/>
        </p:blipFill>
        <p:spPr>
          <a:xfrm>
            <a:off x="2297006" y="3357302"/>
            <a:ext cx="2173557" cy="3453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347362" y="390736"/>
            <a:ext cx="4622917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Конкурс чтецов на немецком языке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992307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332656"/>
            <a:ext cx="8388424" cy="6291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54172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550702" y="1878429"/>
            <a:ext cx="4778896" cy="3584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908720"/>
            <a:ext cx="4147864" cy="2761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896" y="3531143"/>
            <a:ext cx="4129536" cy="2749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843269"/>
            <a:ext cx="8264692" cy="5498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143506" y="6276253"/>
            <a:ext cx="6912768" cy="369332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Всероссийский проект «Футбол объединяет миллионы»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939784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620688"/>
            <a:ext cx="8028384" cy="602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402360"/>
            <a:ext cx="2808312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1052736"/>
            <a:ext cx="2880320" cy="3840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7613" y="1988840"/>
            <a:ext cx="2858123" cy="3810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512" r="54313"/>
          <a:stretch/>
        </p:blipFill>
        <p:spPr>
          <a:xfrm>
            <a:off x="6372200" y="2972949"/>
            <a:ext cx="2623394" cy="3552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979712" y="6381328"/>
            <a:ext cx="5056024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Праздник немецкого алфавита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710613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456164"/>
            <a:ext cx="8160907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919531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331" y="2556884"/>
            <a:ext cx="5352072" cy="3853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772" y="404664"/>
            <a:ext cx="4929979" cy="3699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638707"/>
            <a:ext cx="1944216" cy="1918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95736" y="6410182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Участие в проекте МГОУ «Живой язык»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062253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84" r="12007" b="12188"/>
          <a:stretch/>
        </p:blipFill>
        <p:spPr>
          <a:xfrm>
            <a:off x="179511" y="748041"/>
            <a:ext cx="5499779" cy="4796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74" t="5717" r="21045"/>
          <a:stretch/>
        </p:blipFill>
        <p:spPr>
          <a:xfrm>
            <a:off x="5336917" y="908720"/>
            <a:ext cx="3589092" cy="3733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87" t="5801" r="14015"/>
          <a:stretch/>
        </p:blipFill>
        <p:spPr>
          <a:xfrm>
            <a:off x="175099" y="748041"/>
            <a:ext cx="3097096" cy="3185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075421" y="6063704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Лекция посла ФРГ в Российской Федерации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83" t="6594" r="12106"/>
          <a:stretch/>
        </p:blipFill>
        <p:spPr>
          <a:xfrm>
            <a:off x="2339752" y="2196286"/>
            <a:ext cx="4309758" cy="3930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5055987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3655" y="476672"/>
            <a:ext cx="7236296" cy="5427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792" y="529852"/>
            <a:ext cx="4716016" cy="3537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018"/>
          <a:stretch/>
        </p:blipFill>
        <p:spPr>
          <a:xfrm>
            <a:off x="5148064" y="522278"/>
            <a:ext cx="3705689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9739" y="1920316"/>
            <a:ext cx="5724128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377408" y="6203445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Учащиеся лицея на лекции профессора Мюнхенского университета в МГОУ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29972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7229" y="2020583"/>
            <a:ext cx="5724128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548680"/>
            <a:ext cx="5652120" cy="423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1372511"/>
            <a:ext cx="6588224" cy="4941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199076" y="364014"/>
            <a:ext cx="6912768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Участие в работе международного образовательного салона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28736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332656"/>
            <a:ext cx="8172400" cy="6129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278246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332656"/>
            <a:ext cx="8277688" cy="6208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698888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lenfilm.ru/files/local/derived/News/h0000/8841/photo.jpg.Deco.newsItemB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2952328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9113" y="660756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3501008"/>
            <a:ext cx="4103948" cy="3077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3689648"/>
            <a:ext cx="4007429" cy="3005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3911" y="1196752"/>
            <a:ext cx="5940152" cy="4455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979712" y="6381328"/>
            <a:ext cx="5056024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Сотрудничество с НКЦ имени Гёте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472899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604736"/>
            <a:ext cx="5903640" cy="4427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1332" y="2420887"/>
            <a:ext cx="5689140" cy="4266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547664" y="420070"/>
            <a:ext cx="6480720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Участие в интерактивном проекте «Германия в чемодане»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278802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127</TotalTime>
  <Words>94</Words>
  <Application>Microsoft Office PowerPoint</Application>
  <PresentationFormat>Экран (4:3)</PresentationFormat>
  <Paragraphs>13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Городская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Юля</cp:lastModifiedBy>
  <cp:revision>16</cp:revision>
  <dcterms:created xsi:type="dcterms:W3CDTF">2017-04-26T15:50:59Z</dcterms:created>
  <dcterms:modified xsi:type="dcterms:W3CDTF">2017-05-02T21:11:58Z</dcterms:modified>
</cp:coreProperties>
</file>